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0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5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8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4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63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3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9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44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5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2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9468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38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075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35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15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7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15453-E057-4B36-8E0F-83BB07508DD1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F815614-A023-4F24-932F-7D8830BB7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6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name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 6301: 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Management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Houston Baptist University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Management Plan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80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personal Philosophy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 is supposed to create a comfortable classroom environment  that increases opportunities for the students to learn and mange their behavior,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Dörnyei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2007)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Statement: I will explain the strategies of introducing and managing a well-managed learning environment for all students without discriminating anyone.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provide a well managed environment for learning, I will use reinforcements or rewards to promote desired behavior.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aforementioned is as per behaviorism theory of class management.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261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Room management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desks and the tables should be at the placed at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classroom , with enough spacing between them to ensure easy movement inside the class,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Fraser, 2012)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maps and charts should be placed on side walls for easy referrals during the class.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class library, containing other resource materials to be used in class should be at the back of the classroom.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easels should be in front of the class.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785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Rules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Obey all school rules when in class.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kind, respectful, polite and courteous to other students, teachers or visitors.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Listen to the teacher and classmates and follow directions.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Raise your hand when you would like to speak in class.  </a:t>
            </a:r>
          </a:p>
        </p:txBody>
      </p:sp>
    </p:spTree>
    <p:extLst>
      <p:ext uri="{BB962C8B-B14F-4D97-AF65-F5344CB8AC3E}">
        <p14:creationId xmlns:p14="http://schemas.microsoft.com/office/powerpoint/2010/main" val="4211813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Consequences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correct answer will be appreciated by clapping once.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student that has given a wrong answer will be appreciated for trying by clapping once.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students that breaks a rule must be ready to fix it.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serious misbehavior will lead to you the school disciplinary office.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014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routines and procedures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hand signal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Always line up during consultation or when collecting materials.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 a reminder for transitions.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 of the calendar with students to know when they should visit the office.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Sharpen your pencil before the class and get other necessary materials before the teacher arrives.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73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Ways of addressing students of special population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an organized classroom and limit distraction, (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Sansone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Harackiewicz,2000)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music and voice inflections. 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multisensory strategies.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 down instructions into smaller, manageable tasks. </a:t>
            </a:r>
          </a:p>
        </p:txBody>
      </p:sp>
    </p:spTree>
    <p:extLst>
      <p:ext uri="{BB962C8B-B14F-4D97-AF65-F5344CB8AC3E}">
        <p14:creationId xmlns:p14="http://schemas.microsoft.com/office/powerpoint/2010/main" val="78948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Extrinsic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motivators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class, I will use some extrinsic motivator to promote learning such as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Small prizes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 credit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Tokens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219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Intrinsic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class, I will use intrinsic motivators will be used such as;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Removing intimidation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the purpose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positive behavior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Giving effective feedback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963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Setting learning climate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create a conducive environment for learning, I will collectively develop class norms in order to share the vision of collaborative classroom.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Secondly, I will create a visual structure in the classroom to share the learning targets.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learning space should be clean, organized and uncluttered.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Finally, I will designate space for each activity.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389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Fraser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J. (2012).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environment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(Vol. 234).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Sansone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C., &amp;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Harackiewicz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M. (Eds.). (2000).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Intrinsic and extrinsic motivation: The search for optimal motivation and performance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Elsevier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Dörnyei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Z. (2007). Creating a motivating classroom environment. In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handbook of English language teaching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(pp. 719-731). Springer, Boston, MA.</a:t>
            </a:r>
          </a:p>
        </p:txBody>
      </p:sp>
    </p:spTree>
    <p:extLst>
      <p:ext uri="{BB962C8B-B14F-4D97-AF65-F5344CB8AC3E}">
        <p14:creationId xmlns:p14="http://schemas.microsoft.com/office/powerpoint/2010/main" val="4853865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</TotalTime>
  <Words>496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Wingdings</vt:lpstr>
      <vt:lpstr>Wingdings 3</vt:lpstr>
      <vt:lpstr>Facet</vt:lpstr>
      <vt:lpstr>Your name EDUC 6301: Classroom Management Houston Baptist University Classroom Management Plan </vt:lpstr>
      <vt:lpstr>My personal Philosophy </vt:lpstr>
      <vt:lpstr>Room management </vt:lpstr>
      <vt:lpstr>Classroom Rules</vt:lpstr>
      <vt:lpstr>Class Consequences</vt:lpstr>
      <vt:lpstr>Class routines and procedures </vt:lpstr>
      <vt:lpstr>Ways of addressing students of special population </vt:lpstr>
      <vt:lpstr>Extrinsic motivators</vt:lpstr>
      <vt:lpstr>Intrinsic motivators</vt:lpstr>
      <vt:lpstr>Setting learning climate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name EDUC 6301: Classroom Management Houston Baptist University Classroom Management Plan</dc:title>
  <dc:creator>HP</dc:creator>
  <cp:lastModifiedBy>HP</cp:lastModifiedBy>
  <cp:revision>14</cp:revision>
  <dcterms:created xsi:type="dcterms:W3CDTF">2020-09-01T16:29:55Z</dcterms:created>
  <dcterms:modified xsi:type="dcterms:W3CDTF">2020-09-01T18:24:52Z</dcterms:modified>
</cp:coreProperties>
</file>